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2C3B11-FF26-4B82-9337-8C648CD6D2E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C6E3F2-736C-4C13-B609-5E49BDBEB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Business of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Harding and Coolidge Administrations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Seeking an End to War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143001"/>
          <a:ext cx="8839199" cy="563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432"/>
                <a:gridCol w="3324837"/>
                <a:gridCol w="3405930"/>
              </a:tblGrid>
              <a:tr h="422417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Goal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U.S. Action</a:t>
                      </a:r>
                      <a:endParaRPr lang="en-US" sz="2100" dirty="0"/>
                    </a:p>
                  </a:txBody>
                  <a:tcPr/>
                </a:tc>
              </a:tr>
              <a:tr h="1072292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League of Nations (1919)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 prevent war and settle disputes between nations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U.S. membership</a:t>
                      </a:r>
                      <a:r>
                        <a:rPr lang="en-US" sz="2100" baseline="0" dirty="0" smtClean="0"/>
                        <a:t> was favored by Wilson; rejected by the Senate</a:t>
                      </a:r>
                      <a:endParaRPr lang="en-US" sz="2100" dirty="0"/>
                    </a:p>
                  </a:txBody>
                  <a:tcPr/>
                </a:tc>
              </a:tr>
              <a:tr h="139722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World</a:t>
                      </a:r>
                      <a:r>
                        <a:rPr lang="en-US" sz="2100" baseline="0" dirty="0" smtClean="0"/>
                        <a:t> Court (1919)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 make judgments</a:t>
                      </a:r>
                      <a:r>
                        <a:rPr lang="en-US" sz="2100" baseline="0" dirty="0" smtClean="0"/>
                        <a:t> in international disputes voluntarily submitted by nations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U.S. participation favored</a:t>
                      </a:r>
                      <a:r>
                        <a:rPr lang="en-US" sz="2100" baseline="0" dirty="0" smtClean="0"/>
                        <a:t> by Harding; rejected by the Senate</a:t>
                      </a:r>
                      <a:endParaRPr lang="en-US" sz="2100" dirty="0"/>
                    </a:p>
                  </a:txBody>
                  <a:tcPr/>
                </a:tc>
              </a:tr>
              <a:tr h="1259131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Washington Naval</a:t>
                      </a:r>
                      <a:r>
                        <a:rPr lang="en-US" sz="2100" baseline="0" dirty="0" smtClean="0"/>
                        <a:t> Conference (1921)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 reduce arms race and size of navies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U.S. agreed</a:t>
                      </a:r>
                      <a:r>
                        <a:rPr lang="en-US" sz="2100" baseline="0" dirty="0" smtClean="0"/>
                        <a:t> with leading naval powers to limit construction of warships</a:t>
                      </a:r>
                    </a:p>
                  </a:txBody>
                  <a:tcPr/>
                </a:tc>
              </a:tr>
              <a:tr h="1259131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Kellogg-Briand</a:t>
                      </a:r>
                      <a:r>
                        <a:rPr lang="en-US" sz="2100" baseline="0" dirty="0" smtClean="0"/>
                        <a:t> Pact (1928)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 “outlaw</a:t>
                      </a:r>
                      <a:r>
                        <a:rPr lang="en-US" sz="2100" baseline="0" dirty="0" smtClean="0"/>
                        <a:t> war… as an instrument of national policy”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aseline="0" dirty="0" smtClean="0"/>
                        <a:t>U.S. agreed with many nations to renounce war as a means of settling international disputes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Collecting War Debts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United States insisted that France and Britain repay their huge war debts</a:t>
            </a:r>
          </a:p>
          <a:p>
            <a:r>
              <a:rPr lang="en-US" dirty="0" smtClean="0"/>
              <a:t>For this to occur, Germany needed to begin making its reparations imposed by the Treaty of Versailles</a:t>
            </a:r>
          </a:p>
          <a:p>
            <a:r>
              <a:rPr lang="en-US" dirty="0" smtClean="0"/>
              <a:t>Because this system of reparations and debt repayments threatened to collapse the fragile international economy many statesmen advised to forgive the debts</a:t>
            </a:r>
          </a:p>
          <a:p>
            <a:pPr lvl="1"/>
            <a:r>
              <a:rPr lang="en-US" dirty="0" smtClean="0"/>
              <a:t>Coolidge believed that a debt was a debt and must be repaid</a:t>
            </a:r>
          </a:p>
          <a:p>
            <a:r>
              <a:rPr lang="en-US" dirty="0" smtClean="0"/>
              <a:t>Dawes Plan </a:t>
            </a:r>
            <a:r>
              <a:rPr lang="en-US" dirty="0" smtClean="0">
                <a:sym typeface="Wingdings" pitchFamily="2" charset="2"/>
              </a:rPr>
              <a:t> arranged US loans to Germany so that they could start making reparations to France and Britain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Due to the Stock Market Crash of 1929 the US money backing this plan dried up and the plan fell apart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Harding Administration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Policies Favor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600200"/>
            <a:ext cx="7086600" cy="5105400"/>
          </a:xfrm>
        </p:spPr>
        <p:txBody>
          <a:bodyPr>
            <a:noAutofit/>
          </a:bodyPr>
          <a:lstStyle/>
          <a:p>
            <a:r>
              <a:rPr lang="en-US" sz="2300" dirty="0" smtClean="0"/>
              <a:t>Harding named wealthy banker Andrew Mellon as the Secretary of the Treasury</a:t>
            </a:r>
          </a:p>
          <a:p>
            <a:r>
              <a:rPr lang="en-US" sz="2300" dirty="0" smtClean="0"/>
              <a:t>Mellon supported legislation that advanced business interests</a:t>
            </a:r>
          </a:p>
          <a:p>
            <a:r>
              <a:rPr lang="en-US" sz="2300" dirty="0" smtClean="0"/>
              <a:t>He disliked the new income tax and instead favored low taxes on individuals and corporations</a:t>
            </a:r>
          </a:p>
          <a:p>
            <a:r>
              <a:rPr lang="en-US" sz="2300" dirty="0" smtClean="0"/>
              <a:t>By 1925, Congress reduced spending from $18 billion to $3 billion</a:t>
            </a:r>
          </a:p>
          <a:p>
            <a:r>
              <a:rPr lang="en-US" sz="2300" dirty="0" smtClean="0"/>
              <a:t>Harding introduced a protective tariff increase of 25%, which lead to other nations raising their tariffs as well</a:t>
            </a:r>
          </a:p>
          <a:p>
            <a:r>
              <a:rPr lang="en-US" sz="2300" dirty="0" smtClean="0"/>
              <a:t>Harding’s Secretary of Commerce, Herbert Hoover, worked with business and labor leaders to achieve voluntary advancements</a:t>
            </a:r>
            <a:endParaRPr lang="en-US" sz="2300" dirty="0"/>
          </a:p>
        </p:txBody>
      </p:sp>
      <p:pic>
        <p:nvPicPr>
          <p:cNvPr id="9218" name="Picture 2" descr="http://upload.wikimedia.org/wikipedia/commons/c/c4/Warren_G_Harding-Harris_%26_E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1625759" cy="2209800"/>
          </a:xfrm>
          <a:prstGeom prst="rect">
            <a:avLst/>
          </a:prstGeom>
          <a:noFill/>
        </p:spPr>
      </p:pic>
      <p:pic>
        <p:nvPicPr>
          <p:cNvPr id="9220" name="Picture 4" descr="http://www.old-picture.com/american-legacy/001/pictures/Andrew-Mellon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1609412" cy="203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Ohio Gang”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124200"/>
            <a:ext cx="8735568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Harding was a kind, likable man, but he was not considered to be particularly intelligent</a:t>
            </a:r>
          </a:p>
          <a:p>
            <a:r>
              <a:rPr lang="en-US" dirty="0" smtClean="0"/>
              <a:t>Harding relied on others to complete many of the necessary tasks of the president</a:t>
            </a:r>
          </a:p>
          <a:p>
            <a:r>
              <a:rPr lang="en-US" dirty="0" smtClean="0"/>
              <a:t>He hired men from his hometown that he enjoyed spending time with often</a:t>
            </a:r>
          </a:p>
          <a:p>
            <a:pPr lvl="1"/>
            <a:r>
              <a:rPr lang="en-US" dirty="0" smtClean="0"/>
              <a:t>These men were known as the “Ohio gang”</a:t>
            </a:r>
          </a:p>
          <a:p>
            <a:r>
              <a:rPr lang="en-US" dirty="0" smtClean="0"/>
              <a:t>They were not honest politicians and used their positions to gain personal wealth at the expense of the government</a:t>
            </a:r>
            <a:endParaRPr lang="en-US" dirty="0"/>
          </a:p>
        </p:txBody>
      </p:sp>
      <p:pic>
        <p:nvPicPr>
          <p:cNvPr id="8194" name="Picture 2" descr="http://upload.wikimedia.org/wikipedia/commons/3/3c/President_Warren_G._Harding's_First_Cabinet_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138612" cy="1913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Teapot Dome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524000"/>
            <a:ext cx="5029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1921, Secretary of the Interior Albert Fall arranged to transfer oil reserves in Elk Hills, California and Teapot Dome, Wyoming from the Navy Department to the Interior Department</a:t>
            </a:r>
          </a:p>
          <a:p>
            <a:r>
              <a:rPr lang="en-US" dirty="0" smtClean="0"/>
              <a:t>He then leased the properties to private oilmen in return for “loans” – which were actually bribes</a:t>
            </a:r>
          </a:p>
          <a:p>
            <a:r>
              <a:rPr lang="en-US" dirty="0" smtClean="0"/>
              <a:t>Rumors of the misdeeds led to a Senate investigation and eventually the whole scandal was revealed to the American public in 1924</a:t>
            </a:r>
          </a:p>
          <a:p>
            <a:r>
              <a:rPr lang="en-US" dirty="0" smtClean="0"/>
              <a:t>The oil reserves were returned to the government and Fall was sentenced to a year in jail</a:t>
            </a:r>
          </a:p>
        </p:txBody>
      </p:sp>
      <p:pic>
        <p:nvPicPr>
          <p:cNvPr id="7170" name="Picture 2" descr="http://www2.kirkwoodschools.org/parent_student/khs/plattes/topics19and20/topics19and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67896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Coolidge Administration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6019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 August 2, 1923, returning from a speaking tour in Alaska, Harding suffered a heart attack and died</a:t>
            </a:r>
          </a:p>
          <a:p>
            <a:r>
              <a:rPr lang="en-US" dirty="0" smtClean="0"/>
              <a:t>Calvin Coolidge, as the Vice President, was then sworn in as president</a:t>
            </a:r>
          </a:p>
          <a:p>
            <a:r>
              <a:rPr lang="en-US" dirty="0" smtClean="0"/>
              <a:t>Very different from the outgoing Harding, Coolidge, often known as “Silent Cal” was quiet, honest, and frugal</a:t>
            </a:r>
          </a:p>
          <a:p>
            <a:r>
              <a:rPr lang="en-US" dirty="0" smtClean="0"/>
              <a:t>He placed his administration in the hands of men who held to the simple virtues of an older America</a:t>
            </a:r>
            <a:endParaRPr lang="en-US" dirty="0"/>
          </a:p>
        </p:txBody>
      </p:sp>
      <p:pic>
        <p:nvPicPr>
          <p:cNvPr id="5122" name="Picture 2" descr="http://upload.wikimedia.org/wikipedia/commons/4/48/John_Calvin_Coolidge,_Bain_bw_photo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2547105" cy="343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Support of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76600" y="1600200"/>
            <a:ext cx="5489448" cy="5105400"/>
          </a:xfrm>
        </p:spPr>
        <p:txBody>
          <a:bodyPr/>
          <a:lstStyle/>
          <a:p>
            <a:r>
              <a:rPr lang="en-US" dirty="0" smtClean="0"/>
              <a:t>Coolidge admired men who were productive business leaders</a:t>
            </a:r>
          </a:p>
          <a:p>
            <a:r>
              <a:rPr lang="en-US" dirty="0" smtClean="0"/>
              <a:t>Coolidge stated that “the chief business of the American people is business.”</a:t>
            </a:r>
          </a:p>
          <a:p>
            <a:r>
              <a:rPr lang="en-US" dirty="0" smtClean="0"/>
              <a:t>He continued to follow the goals of Secretary of the Treasury Mellon by reducing the national debt, trimming excess spending, and lowering taxes for businesses</a:t>
            </a:r>
            <a:endParaRPr lang="en-US" dirty="0"/>
          </a:p>
        </p:txBody>
      </p:sp>
      <p:pic>
        <p:nvPicPr>
          <p:cNvPr id="4098" name="Picture 2" descr="http://2.bp.blogspot.com/-dLzTRD79vfk/UY0N2431asI/AAAAAAAAfZQ/R_MaLibawwQ/s1600/Atwater+Kent+Factory,+1920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895600" cy="2305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Farmers were  struggling to keep their land as the prices of crops and goods fell</a:t>
            </a:r>
          </a:p>
          <a:p>
            <a:r>
              <a:rPr lang="en-US" dirty="0" smtClean="0"/>
              <a:t>Labor unions demanded higher wages and better working conditions</a:t>
            </a:r>
          </a:p>
          <a:p>
            <a:r>
              <a:rPr lang="en-US" dirty="0" smtClean="0"/>
              <a:t>African Americans faced severe discrimination, especially in the South</a:t>
            </a:r>
            <a:endParaRPr lang="en-US" dirty="0"/>
          </a:p>
        </p:txBody>
      </p:sp>
      <p:pic>
        <p:nvPicPr>
          <p:cNvPr id="3074" name="Picture 2" descr="http://www.uvm.edu/landscape/dating/farmers_clothing/index_files/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0099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154</TotalTime>
  <Words>675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The Business of Government</vt:lpstr>
      <vt:lpstr>The Harding Administration</vt:lpstr>
      <vt:lpstr>New Policies Favor Big Business</vt:lpstr>
      <vt:lpstr>“The Ohio Gang”</vt:lpstr>
      <vt:lpstr>Teapot Dome Scandal</vt:lpstr>
      <vt:lpstr>The Coolidge Administration</vt:lpstr>
      <vt:lpstr>Silent Cal</vt:lpstr>
      <vt:lpstr>Continued Support of Big Business</vt:lpstr>
      <vt:lpstr>The Growth of Troubles</vt:lpstr>
      <vt:lpstr>Seeking an End to War</vt:lpstr>
      <vt:lpstr>Collecting War Debts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of Government</dc:title>
  <dc:creator>lbyrne</dc:creator>
  <cp:lastModifiedBy>lbyrne</cp:lastModifiedBy>
  <cp:revision>15</cp:revision>
  <dcterms:created xsi:type="dcterms:W3CDTF">2014-10-01T18:38:03Z</dcterms:created>
  <dcterms:modified xsi:type="dcterms:W3CDTF">2014-10-06T17:32:10Z</dcterms:modified>
</cp:coreProperties>
</file>